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71" r:id="rId3"/>
    <p:sldId id="276" r:id="rId4"/>
    <p:sldId id="270" r:id="rId5"/>
    <p:sldId id="280" r:id="rId6"/>
    <p:sldId id="267" r:id="rId7"/>
    <p:sldId id="268" r:id="rId8"/>
    <p:sldId id="269" r:id="rId9"/>
    <p:sldId id="266" r:id="rId10"/>
    <p:sldId id="272" r:id="rId11"/>
    <p:sldId id="278" r:id="rId12"/>
    <p:sldId id="279" r:id="rId13"/>
    <p:sldId id="27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2877" autoAdjust="0"/>
  </p:normalViewPr>
  <p:slideViewPr>
    <p:cSldViewPr snapToGrid="0">
      <p:cViewPr varScale="1">
        <p:scale>
          <a:sx n="61" d="100"/>
          <a:sy n="61" d="100"/>
        </p:scale>
        <p:origin x="96" y="7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 Andersson" userId="7de03fe1-5483-4fcc-91b0-00872404eb8e" providerId="ADAL" clId="{10B3E5BC-C690-4111-A9DA-9595C894A5AB}"/>
    <pc:docChg chg="undo custSel addSld delSld modSld sldOrd">
      <pc:chgData name="Kent Andersson" userId="7de03fe1-5483-4fcc-91b0-00872404eb8e" providerId="ADAL" clId="{10B3E5BC-C690-4111-A9DA-9595C894A5AB}" dt="2026-06-17T10:57:00.753" v="801" actId="47"/>
      <pc:docMkLst>
        <pc:docMk/>
      </pc:docMkLst>
      <pc:sldChg chg="modTransition modAnim">
        <pc:chgData name="Kent Andersson" userId="7de03fe1-5483-4fcc-91b0-00872404eb8e" providerId="ADAL" clId="{10B3E5BC-C690-4111-A9DA-9595C894A5AB}" dt="2026-06-16T06:23:55.397" v="289"/>
        <pc:sldMkLst>
          <pc:docMk/>
          <pc:sldMk cId="4077668709" sldId="265"/>
        </pc:sldMkLst>
      </pc:sldChg>
      <pc:sldChg chg="modTransition modAnim">
        <pc:chgData name="Kent Andersson" userId="7de03fe1-5483-4fcc-91b0-00872404eb8e" providerId="ADAL" clId="{10B3E5BC-C690-4111-A9DA-9595C894A5AB}" dt="2026-06-16T06:37:40.225" v="322"/>
        <pc:sldMkLst>
          <pc:docMk/>
          <pc:sldMk cId="1689741142" sldId="266"/>
        </pc:sldMkLst>
      </pc:sldChg>
      <pc:sldChg chg="modTransition">
        <pc:chgData name="Kent Andersson" userId="7de03fe1-5483-4fcc-91b0-00872404eb8e" providerId="ADAL" clId="{10B3E5BC-C690-4111-A9DA-9595C894A5AB}" dt="2026-06-16T06:20:35.215" v="243"/>
        <pc:sldMkLst>
          <pc:docMk/>
          <pc:sldMk cId="4124699605" sldId="267"/>
        </pc:sldMkLst>
      </pc:sldChg>
      <pc:sldChg chg="modTransition">
        <pc:chgData name="Kent Andersson" userId="7de03fe1-5483-4fcc-91b0-00872404eb8e" providerId="ADAL" clId="{10B3E5BC-C690-4111-A9DA-9595C894A5AB}" dt="2026-06-16T06:20:38.531" v="245"/>
        <pc:sldMkLst>
          <pc:docMk/>
          <pc:sldMk cId="3590144816" sldId="268"/>
        </pc:sldMkLst>
      </pc:sldChg>
      <pc:sldChg chg="modSp modTransition modAnim">
        <pc:chgData name="Kent Andersson" userId="7de03fe1-5483-4fcc-91b0-00872404eb8e" providerId="ADAL" clId="{10B3E5BC-C690-4111-A9DA-9595C894A5AB}" dt="2026-06-16T07:03:06.375" v="651"/>
        <pc:sldMkLst>
          <pc:docMk/>
          <pc:sldMk cId="308322986" sldId="269"/>
        </pc:sldMkLst>
        <pc:graphicFrameChg chg="mod">
          <ac:chgData name="Kent Andersson" userId="7de03fe1-5483-4fcc-91b0-00872404eb8e" providerId="ADAL" clId="{10B3E5BC-C690-4111-A9DA-9595C894A5AB}" dt="2026-06-15T12:53:01.406" v="51"/>
          <ac:graphicFrameMkLst>
            <pc:docMk/>
            <pc:sldMk cId="308322986" sldId="269"/>
            <ac:graphicFrameMk id="20" creationId="{484B7155-C994-10B6-B502-27CC91D87C04}"/>
          </ac:graphicFrameMkLst>
        </pc:graphicFrameChg>
      </pc:sldChg>
      <pc:sldChg chg="modTransition modAnim">
        <pc:chgData name="Kent Andersson" userId="7de03fe1-5483-4fcc-91b0-00872404eb8e" providerId="ADAL" clId="{10B3E5BC-C690-4111-A9DA-9595C894A5AB}" dt="2026-06-16T06:35:00.646" v="319"/>
        <pc:sldMkLst>
          <pc:docMk/>
          <pc:sldMk cId="3512491623" sldId="270"/>
        </pc:sldMkLst>
      </pc:sldChg>
      <pc:sldChg chg="modSp mod modTransition modAnim">
        <pc:chgData name="Kent Andersson" userId="7de03fe1-5483-4fcc-91b0-00872404eb8e" providerId="ADAL" clId="{10B3E5BC-C690-4111-A9DA-9595C894A5AB}" dt="2026-06-16T06:21:51.724" v="283" actId="1035"/>
        <pc:sldMkLst>
          <pc:docMk/>
          <pc:sldMk cId="4257360569" sldId="271"/>
        </pc:sldMkLst>
        <pc:spChg chg="mod">
          <ac:chgData name="Kent Andersson" userId="7de03fe1-5483-4fcc-91b0-00872404eb8e" providerId="ADAL" clId="{10B3E5BC-C690-4111-A9DA-9595C894A5AB}" dt="2026-06-16T06:21:51.724" v="283" actId="1035"/>
          <ac:spMkLst>
            <pc:docMk/>
            <pc:sldMk cId="4257360569" sldId="271"/>
            <ac:spMk id="3" creationId="{7D363591-D43F-2911-D061-06F1F6CE4FEF}"/>
          </ac:spMkLst>
        </pc:spChg>
      </pc:sldChg>
      <pc:sldChg chg="modTransition modAnim">
        <pc:chgData name="Kent Andersson" userId="7de03fe1-5483-4fcc-91b0-00872404eb8e" providerId="ADAL" clId="{10B3E5BC-C690-4111-A9DA-9595C894A5AB}" dt="2026-06-16T07:05:42.006" v="654"/>
        <pc:sldMkLst>
          <pc:docMk/>
          <pc:sldMk cId="2559421157" sldId="272"/>
        </pc:sldMkLst>
      </pc:sldChg>
      <pc:sldChg chg="modSp mod modTransition modAnim">
        <pc:chgData name="Kent Andersson" userId="7de03fe1-5483-4fcc-91b0-00872404eb8e" providerId="ADAL" clId="{10B3E5BC-C690-4111-A9DA-9595C894A5AB}" dt="2026-06-16T11:57:16.181" v="800" actId="20577"/>
        <pc:sldMkLst>
          <pc:docMk/>
          <pc:sldMk cId="66125383" sldId="275"/>
        </pc:sldMkLst>
        <pc:spChg chg="mod">
          <ac:chgData name="Kent Andersson" userId="7de03fe1-5483-4fcc-91b0-00872404eb8e" providerId="ADAL" clId="{10B3E5BC-C690-4111-A9DA-9595C894A5AB}" dt="2026-06-16T11:57:16.181" v="800" actId="20577"/>
          <ac:spMkLst>
            <pc:docMk/>
            <pc:sldMk cId="66125383" sldId="275"/>
            <ac:spMk id="3" creationId="{98A272BF-F482-8D4F-4D66-2FE604817AEC}"/>
          </ac:spMkLst>
        </pc:spChg>
      </pc:sldChg>
      <pc:sldChg chg="addSp modSp modTransition modAnim">
        <pc:chgData name="Kent Andersson" userId="7de03fe1-5483-4fcc-91b0-00872404eb8e" providerId="ADAL" clId="{10B3E5BC-C690-4111-A9DA-9595C894A5AB}" dt="2026-06-16T06:29:55.335" v="302"/>
        <pc:sldMkLst>
          <pc:docMk/>
          <pc:sldMk cId="1618173018" sldId="276"/>
        </pc:sldMkLst>
        <pc:picChg chg="add mod">
          <ac:chgData name="Kent Andersson" userId="7de03fe1-5483-4fcc-91b0-00872404eb8e" providerId="ADAL" clId="{10B3E5BC-C690-4111-A9DA-9595C894A5AB}" dt="2026-06-15T08:32:07.605" v="0"/>
          <ac:picMkLst>
            <pc:docMk/>
            <pc:sldMk cId="1618173018" sldId="276"/>
            <ac:picMk id="2" creationId="{3280B50E-7267-9F2F-1ADC-895B3605E12E}"/>
          </ac:picMkLst>
        </pc:picChg>
      </pc:sldChg>
      <pc:sldChg chg="modTransition modAnim">
        <pc:chgData name="Kent Andersson" userId="7de03fe1-5483-4fcc-91b0-00872404eb8e" providerId="ADAL" clId="{10B3E5BC-C690-4111-A9DA-9595C894A5AB}" dt="2026-06-15T13:02:02.406" v="90"/>
        <pc:sldMkLst>
          <pc:docMk/>
          <pc:sldMk cId="306807510" sldId="278"/>
        </pc:sldMkLst>
      </pc:sldChg>
      <pc:sldChg chg="modTransition modAnim">
        <pc:chgData name="Kent Andersson" userId="7de03fe1-5483-4fcc-91b0-00872404eb8e" providerId="ADAL" clId="{10B3E5BC-C690-4111-A9DA-9595C894A5AB}" dt="2026-06-15T13:05:18.661" v="101"/>
        <pc:sldMkLst>
          <pc:docMk/>
          <pc:sldMk cId="2030729798" sldId="279"/>
        </pc:sldMkLst>
      </pc:sldChg>
      <pc:sldChg chg="modSp mod modTransition modAnim">
        <pc:chgData name="Kent Andersson" userId="7de03fe1-5483-4fcc-91b0-00872404eb8e" providerId="ADAL" clId="{10B3E5BC-C690-4111-A9DA-9595C894A5AB}" dt="2026-06-16T06:36:14.184" v="320"/>
        <pc:sldMkLst>
          <pc:docMk/>
          <pc:sldMk cId="57107042" sldId="280"/>
        </pc:sldMkLst>
        <pc:spChg chg="mod">
          <ac:chgData name="Kent Andersson" userId="7de03fe1-5483-4fcc-91b0-00872404eb8e" providerId="ADAL" clId="{10B3E5BC-C690-4111-A9DA-9595C894A5AB}" dt="2026-06-16T06:21:31.830" v="268" actId="1035"/>
          <ac:spMkLst>
            <pc:docMk/>
            <pc:sldMk cId="57107042" sldId="280"/>
            <ac:spMk id="3" creationId="{A2E228B4-F4A0-69CB-A2B8-2962E173D1BE}"/>
          </ac:spMkLst>
        </pc:spChg>
      </pc:sldChg>
    </pc:docChg>
  </pc:docChgLst>
  <pc:docChgLst>
    <pc:chgData name="Kent Andersson" userId="7de03fe1-5483-4fcc-91b0-00872404eb8e" providerId="ADAL" clId="{9544ED5E-E106-49BA-868C-F157EBDA5925}"/>
    <pc:docChg chg="custSel delSld modSld">
      <pc:chgData name="Kent Andersson" userId="7de03fe1-5483-4fcc-91b0-00872404eb8e" providerId="ADAL" clId="{9544ED5E-E106-49BA-868C-F157EBDA5925}" dt="2026-06-23T16:39:50.895" v="28" actId="47"/>
      <pc:docMkLst>
        <pc:docMk/>
      </pc:docMkLst>
      <pc:sldChg chg="modSp mod modTransition">
        <pc:chgData name="Kent Andersson" userId="7de03fe1-5483-4fcc-91b0-00872404eb8e" providerId="ADAL" clId="{9544ED5E-E106-49BA-868C-F157EBDA5925}" dt="2026-06-03T07:48:07.495" v="27"/>
        <pc:sldMkLst>
          <pc:docMk/>
          <pc:sldMk cId="308322986" sldId="269"/>
        </pc:sldMkLst>
        <pc:graphicFrameChg chg="modGraphic">
          <ac:chgData name="Kent Andersson" userId="7de03fe1-5483-4fcc-91b0-00872404eb8e" providerId="ADAL" clId="{9544ED5E-E106-49BA-868C-F157EBDA5925}" dt="2026-06-03T07:46:07.116" v="25" actId="20577"/>
          <ac:graphicFrameMkLst>
            <pc:docMk/>
            <pc:sldMk cId="308322986" sldId="269"/>
            <ac:graphicFrameMk id="20" creationId="{484B7155-C994-10B6-B502-27CC91D87C04}"/>
          </ac:graphicFrameMkLst>
        </pc:graphicFrameChg>
      </pc:sldChg>
      <pc:sldChg chg="del">
        <pc:chgData name="Kent Andersson" userId="7de03fe1-5483-4fcc-91b0-00872404eb8e" providerId="ADAL" clId="{9544ED5E-E106-49BA-868C-F157EBDA5925}" dt="2026-06-23T16:39:50.895" v="28" actId="47"/>
        <pc:sldMkLst>
          <pc:docMk/>
          <pc:sldMk cId="2372896047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007C0-1400-41EF-8F9D-E2F582C4C49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1E154-16A2-46A3-96BC-01B36D7D5E29}">
      <dgm:prSet/>
      <dgm:spPr/>
      <dgm:t>
        <a:bodyPr/>
        <a:lstStyle/>
        <a:p>
          <a:r>
            <a:rPr lang="en-US" dirty="0" err="1"/>
            <a:t>Kommunens</a:t>
          </a:r>
          <a:r>
            <a:rPr lang="en-US" dirty="0"/>
            <a:t> </a:t>
          </a:r>
          <a:r>
            <a:rPr lang="en-US" dirty="0" err="1"/>
            <a:t>PensionärsRåd</a:t>
          </a:r>
          <a:r>
            <a:rPr lang="en-US" dirty="0"/>
            <a:t> (KPR)</a:t>
          </a:r>
        </a:p>
      </dgm:t>
    </dgm:pt>
    <dgm:pt modelId="{5C88A22E-CDC6-493D-A150-340C9FA6426F}" type="parTrans" cxnId="{8E1CBEEF-A0F4-4D52-8FB7-F7D9F40B6FF0}">
      <dgm:prSet/>
      <dgm:spPr/>
      <dgm:t>
        <a:bodyPr/>
        <a:lstStyle/>
        <a:p>
          <a:endParaRPr lang="en-US"/>
        </a:p>
      </dgm:t>
    </dgm:pt>
    <dgm:pt modelId="{89DA2DDF-810E-4D55-8ABF-D537B4270EC8}" type="sibTrans" cxnId="{8E1CBEEF-A0F4-4D52-8FB7-F7D9F40B6FF0}">
      <dgm:prSet/>
      <dgm:spPr/>
      <dgm:t>
        <a:bodyPr/>
        <a:lstStyle/>
        <a:p>
          <a:endParaRPr lang="en-US"/>
        </a:p>
      </dgm:t>
    </dgm:pt>
    <dgm:pt modelId="{421B6027-60FC-43F3-936E-1B014FAFC030}">
      <dgm:prSet/>
      <dgm:spPr/>
      <dgm:t>
        <a:bodyPr/>
        <a:lstStyle/>
        <a:p>
          <a:r>
            <a:rPr lang="en-US" dirty="0" err="1"/>
            <a:t>Regionens</a:t>
          </a:r>
          <a:r>
            <a:rPr lang="en-US" dirty="0"/>
            <a:t> </a:t>
          </a:r>
          <a:r>
            <a:rPr lang="en-US" dirty="0" err="1"/>
            <a:t>Pensionärsråd</a:t>
          </a:r>
          <a:r>
            <a:rPr lang="en-US" dirty="0"/>
            <a:t> (RPR)</a:t>
          </a:r>
        </a:p>
      </dgm:t>
    </dgm:pt>
    <dgm:pt modelId="{BCC6CDEE-94D5-4208-AD36-2CA8379F1741}" type="parTrans" cxnId="{8BDB57CE-D188-4E52-A159-F2A517C57EC8}">
      <dgm:prSet/>
      <dgm:spPr/>
      <dgm:t>
        <a:bodyPr/>
        <a:lstStyle/>
        <a:p>
          <a:endParaRPr lang="en-US"/>
        </a:p>
      </dgm:t>
    </dgm:pt>
    <dgm:pt modelId="{DBFE70CE-C4C2-4FC5-A98F-8970B49893A3}" type="sibTrans" cxnId="{8BDB57CE-D188-4E52-A159-F2A517C57EC8}">
      <dgm:prSet/>
      <dgm:spPr/>
      <dgm:t>
        <a:bodyPr/>
        <a:lstStyle/>
        <a:p>
          <a:endParaRPr lang="en-US"/>
        </a:p>
      </dgm:t>
    </dgm:pt>
    <dgm:pt modelId="{D1FCA6AB-F54A-4414-86C8-12FC60E22308}">
      <dgm:prSet/>
      <dgm:spPr/>
      <dgm:t>
        <a:bodyPr/>
        <a:lstStyle/>
        <a:p>
          <a:r>
            <a:rPr lang="en-US" dirty="0" err="1"/>
            <a:t>Regeringens</a:t>
          </a:r>
          <a:r>
            <a:rPr lang="en-US" dirty="0"/>
            <a:t> </a:t>
          </a:r>
          <a:r>
            <a:rPr lang="en-US" dirty="0" err="1"/>
            <a:t>Pensionärskommitté</a:t>
          </a:r>
          <a:r>
            <a:rPr lang="en-US" dirty="0"/>
            <a:t> (RPK)</a:t>
          </a:r>
        </a:p>
      </dgm:t>
    </dgm:pt>
    <dgm:pt modelId="{2AB52729-9AEC-4BA1-9DB9-461CDD7DBAF4}" type="parTrans" cxnId="{FA5D309C-50E0-4778-9908-6EA178181FAC}">
      <dgm:prSet/>
      <dgm:spPr/>
      <dgm:t>
        <a:bodyPr/>
        <a:lstStyle/>
        <a:p>
          <a:endParaRPr lang="en-US"/>
        </a:p>
      </dgm:t>
    </dgm:pt>
    <dgm:pt modelId="{D8A8AABA-9CDF-4ADF-AE96-85C9E85494C9}" type="sibTrans" cxnId="{FA5D309C-50E0-4778-9908-6EA178181FAC}">
      <dgm:prSet/>
      <dgm:spPr/>
      <dgm:t>
        <a:bodyPr/>
        <a:lstStyle/>
        <a:p>
          <a:endParaRPr lang="en-US"/>
        </a:p>
      </dgm:t>
    </dgm:pt>
    <dgm:pt modelId="{9970E64B-5911-4444-8FAF-E884A905A1F9}">
      <dgm:prSet/>
      <dgm:spPr/>
      <dgm:t>
        <a:bodyPr/>
        <a:lstStyle/>
        <a:p>
          <a:r>
            <a:rPr lang="en-US" dirty="0" err="1"/>
            <a:t>Socialstyrelsens</a:t>
          </a:r>
          <a:r>
            <a:rPr lang="en-US" dirty="0"/>
            <a:t> </a:t>
          </a:r>
          <a:r>
            <a:rPr lang="en-US" dirty="0" err="1"/>
            <a:t>äldreråd</a:t>
          </a:r>
          <a:endParaRPr lang="en-US" dirty="0"/>
        </a:p>
      </dgm:t>
    </dgm:pt>
    <dgm:pt modelId="{BFE651CC-8FA4-4132-96BC-003679F2DFA1}" type="parTrans" cxnId="{185783E0-F0D9-45DF-853E-8E7307D59EDE}">
      <dgm:prSet/>
      <dgm:spPr/>
      <dgm:t>
        <a:bodyPr/>
        <a:lstStyle/>
        <a:p>
          <a:endParaRPr lang="sv-SE"/>
        </a:p>
      </dgm:t>
    </dgm:pt>
    <dgm:pt modelId="{9ABF6E13-A0A0-4834-955F-1E62CC37E00E}" type="sibTrans" cxnId="{185783E0-F0D9-45DF-853E-8E7307D59EDE}">
      <dgm:prSet/>
      <dgm:spPr/>
      <dgm:t>
        <a:bodyPr/>
        <a:lstStyle/>
        <a:p>
          <a:endParaRPr lang="sv-SE"/>
        </a:p>
      </dgm:t>
    </dgm:pt>
    <dgm:pt modelId="{EE981230-E908-425C-962F-0FF75B67FE6A}" type="pres">
      <dgm:prSet presAssocID="{93F007C0-1400-41EF-8F9D-E2F582C4C49F}" presName="linear" presStyleCnt="0">
        <dgm:presLayoutVars>
          <dgm:dir/>
          <dgm:animLvl val="lvl"/>
          <dgm:resizeHandles val="exact"/>
        </dgm:presLayoutVars>
      </dgm:prSet>
      <dgm:spPr/>
    </dgm:pt>
    <dgm:pt modelId="{5A6F6C3C-4F2A-469D-BA80-7FF97CD6D543}" type="pres">
      <dgm:prSet presAssocID="{BFE1E154-16A2-46A3-96BC-01B36D7D5E29}" presName="parentLin" presStyleCnt="0"/>
      <dgm:spPr/>
    </dgm:pt>
    <dgm:pt modelId="{A5AC1030-589D-41B8-9290-E146AADE7364}" type="pres">
      <dgm:prSet presAssocID="{BFE1E154-16A2-46A3-96BC-01B36D7D5E29}" presName="parentLeftMargin" presStyleLbl="node1" presStyleIdx="0" presStyleCnt="4"/>
      <dgm:spPr/>
    </dgm:pt>
    <dgm:pt modelId="{2F82A5C8-17EF-4911-A9F4-50304118A16E}" type="pres">
      <dgm:prSet presAssocID="{BFE1E154-16A2-46A3-96BC-01B36D7D5E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0E6017-3E5F-40A0-83D0-9D54DF9BD374}" type="pres">
      <dgm:prSet presAssocID="{BFE1E154-16A2-46A3-96BC-01B36D7D5E29}" presName="negativeSpace" presStyleCnt="0"/>
      <dgm:spPr/>
    </dgm:pt>
    <dgm:pt modelId="{0EF18623-1F1D-4F67-B5F8-A9EC0698453C}" type="pres">
      <dgm:prSet presAssocID="{BFE1E154-16A2-46A3-96BC-01B36D7D5E29}" presName="childText" presStyleLbl="conFgAcc1" presStyleIdx="0" presStyleCnt="4">
        <dgm:presLayoutVars>
          <dgm:bulletEnabled val="1"/>
        </dgm:presLayoutVars>
      </dgm:prSet>
      <dgm:spPr/>
    </dgm:pt>
    <dgm:pt modelId="{EBAAC686-0947-4F2F-A2D5-C9409DB554D6}" type="pres">
      <dgm:prSet presAssocID="{89DA2DDF-810E-4D55-8ABF-D537B4270EC8}" presName="spaceBetweenRectangles" presStyleCnt="0"/>
      <dgm:spPr/>
    </dgm:pt>
    <dgm:pt modelId="{CC861A04-0A2E-4607-A4DC-872F2E0B0B83}" type="pres">
      <dgm:prSet presAssocID="{421B6027-60FC-43F3-936E-1B014FAFC030}" presName="parentLin" presStyleCnt="0"/>
      <dgm:spPr/>
    </dgm:pt>
    <dgm:pt modelId="{80C35C7A-576D-46C1-AB08-A3FD56FD5912}" type="pres">
      <dgm:prSet presAssocID="{421B6027-60FC-43F3-936E-1B014FAFC030}" presName="parentLeftMargin" presStyleLbl="node1" presStyleIdx="0" presStyleCnt="4"/>
      <dgm:spPr/>
    </dgm:pt>
    <dgm:pt modelId="{20E66B65-5635-45B8-8833-505BFD48E9E7}" type="pres">
      <dgm:prSet presAssocID="{421B6027-60FC-43F3-936E-1B014FAFC0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5A2E59-161E-4D49-849B-5EABCCC979C3}" type="pres">
      <dgm:prSet presAssocID="{421B6027-60FC-43F3-936E-1B014FAFC030}" presName="negativeSpace" presStyleCnt="0"/>
      <dgm:spPr/>
    </dgm:pt>
    <dgm:pt modelId="{E7C74F88-424D-4456-BE12-C7CCE8144369}" type="pres">
      <dgm:prSet presAssocID="{421B6027-60FC-43F3-936E-1B014FAFC030}" presName="childText" presStyleLbl="conFgAcc1" presStyleIdx="1" presStyleCnt="4">
        <dgm:presLayoutVars>
          <dgm:bulletEnabled val="1"/>
        </dgm:presLayoutVars>
      </dgm:prSet>
      <dgm:spPr/>
    </dgm:pt>
    <dgm:pt modelId="{8FCEE6F4-C17E-4FE2-A5DB-FA4275A1683F}" type="pres">
      <dgm:prSet presAssocID="{DBFE70CE-C4C2-4FC5-A98F-8970B49893A3}" presName="spaceBetweenRectangles" presStyleCnt="0"/>
      <dgm:spPr/>
    </dgm:pt>
    <dgm:pt modelId="{42D7EC90-6552-4DB5-AAF1-3AD7772837DC}" type="pres">
      <dgm:prSet presAssocID="{D1FCA6AB-F54A-4414-86C8-12FC60E22308}" presName="parentLin" presStyleCnt="0"/>
      <dgm:spPr/>
    </dgm:pt>
    <dgm:pt modelId="{E9D5383D-0A3A-44EA-B78D-775511460F4A}" type="pres">
      <dgm:prSet presAssocID="{D1FCA6AB-F54A-4414-86C8-12FC60E22308}" presName="parentLeftMargin" presStyleLbl="node1" presStyleIdx="1" presStyleCnt="4"/>
      <dgm:spPr/>
    </dgm:pt>
    <dgm:pt modelId="{FE6EA133-ED1C-4E11-9B17-6BAFFF136689}" type="pres">
      <dgm:prSet presAssocID="{D1FCA6AB-F54A-4414-86C8-12FC60E223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10D0A2-3B26-426D-A731-188B4D099653}" type="pres">
      <dgm:prSet presAssocID="{D1FCA6AB-F54A-4414-86C8-12FC60E22308}" presName="negativeSpace" presStyleCnt="0"/>
      <dgm:spPr/>
    </dgm:pt>
    <dgm:pt modelId="{0D6707DF-D8E9-4F5B-BBB5-CE254918EA10}" type="pres">
      <dgm:prSet presAssocID="{D1FCA6AB-F54A-4414-86C8-12FC60E22308}" presName="childText" presStyleLbl="conFgAcc1" presStyleIdx="2" presStyleCnt="4">
        <dgm:presLayoutVars>
          <dgm:bulletEnabled val="1"/>
        </dgm:presLayoutVars>
      </dgm:prSet>
      <dgm:spPr/>
    </dgm:pt>
    <dgm:pt modelId="{9B436D0B-5BD3-41F4-9975-345CCA1C158E}" type="pres">
      <dgm:prSet presAssocID="{D8A8AABA-9CDF-4ADF-AE96-85C9E85494C9}" presName="spaceBetweenRectangles" presStyleCnt="0"/>
      <dgm:spPr/>
    </dgm:pt>
    <dgm:pt modelId="{9661EDBB-4689-4F5A-B23E-98A6E1F09231}" type="pres">
      <dgm:prSet presAssocID="{9970E64B-5911-4444-8FAF-E884A905A1F9}" presName="parentLin" presStyleCnt="0"/>
      <dgm:spPr/>
    </dgm:pt>
    <dgm:pt modelId="{731CA90E-9288-457C-BE86-85CACF002358}" type="pres">
      <dgm:prSet presAssocID="{9970E64B-5911-4444-8FAF-E884A905A1F9}" presName="parentLeftMargin" presStyleLbl="node1" presStyleIdx="2" presStyleCnt="4"/>
      <dgm:spPr/>
    </dgm:pt>
    <dgm:pt modelId="{66C96A2B-7843-453E-A024-585B855BEECE}" type="pres">
      <dgm:prSet presAssocID="{9970E64B-5911-4444-8FAF-E884A905A1F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DE4193B-A288-4380-9BBC-7E064C254F39}" type="pres">
      <dgm:prSet presAssocID="{9970E64B-5911-4444-8FAF-E884A905A1F9}" presName="negativeSpace" presStyleCnt="0"/>
      <dgm:spPr/>
    </dgm:pt>
    <dgm:pt modelId="{8E89B82A-73E0-4E33-9D03-C50CA3A29637}" type="pres">
      <dgm:prSet presAssocID="{9970E64B-5911-4444-8FAF-E884A905A1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2EFC320-2343-4373-97AA-BE4FCD57EA01}" type="presOf" srcId="{9970E64B-5911-4444-8FAF-E884A905A1F9}" destId="{731CA90E-9288-457C-BE86-85CACF002358}" srcOrd="0" destOrd="0" presId="urn:microsoft.com/office/officeart/2005/8/layout/list1"/>
    <dgm:cxn modelId="{D0C3DB41-1E53-4187-8B9E-018B435999B2}" type="presOf" srcId="{93F007C0-1400-41EF-8F9D-E2F582C4C49F}" destId="{EE981230-E908-425C-962F-0FF75B67FE6A}" srcOrd="0" destOrd="0" presId="urn:microsoft.com/office/officeart/2005/8/layout/list1"/>
    <dgm:cxn modelId="{486D847D-F650-4C7B-BF0D-3C11BE7111AC}" type="presOf" srcId="{BFE1E154-16A2-46A3-96BC-01B36D7D5E29}" destId="{A5AC1030-589D-41B8-9290-E146AADE7364}" srcOrd="0" destOrd="0" presId="urn:microsoft.com/office/officeart/2005/8/layout/list1"/>
    <dgm:cxn modelId="{4A1EFA81-B0B5-48A3-A8E1-598FACD22840}" type="presOf" srcId="{9970E64B-5911-4444-8FAF-E884A905A1F9}" destId="{66C96A2B-7843-453E-A024-585B855BEECE}" srcOrd="1" destOrd="0" presId="urn:microsoft.com/office/officeart/2005/8/layout/list1"/>
    <dgm:cxn modelId="{E2949483-916A-4087-BA0E-0F619D46B2BD}" type="presOf" srcId="{421B6027-60FC-43F3-936E-1B014FAFC030}" destId="{80C35C7A-576D-46C1-AB08-A3FD56FD5912}" srcOrd="0" destOrd="0" presId="urn:microsoft.com/office/officeart/2005/8/layout/list1"/>
    <dgm:cxn modelId="{51C1D292-3F9F-42E6-B6C2-F75C9167E3DC}" type="presOf" srcId="{D1FCA6AB-F54A-4414-86C8-12FC60E22308}" destId="{E9D5383D-0A3A-44EA-B78D-775511460F4A}" srcOrd="0" destOrd="0" presId="urn:microsoft.com/office/officeart/2005/8/layout/list1"/>
    <dgm:cxn modelId="{FA5D309C-50E0-4778-9908-6EA178181FAC}" srcId="{93F007C0-1400-41EF-8F9D-E2F582C4C49F}" destId="{D1FCA6AB-F54A-4414-86C8-12FC60E22308}" srcOrd="2" destOrd="0" parTransId="{2AB52729-9AEC-4BA1-9DB9-461CDD7DBAF4}" sibTransId="{D8A8AABA-9CDF-4ADF-AE96-85C9E85494C9}"/>
    <dgm:cxn modelId="{90DD44B3-63B2-44A7-97F1-5C17AD2407B9}" type="presOf" srcId="{BFE1E154-16A2-46A3-96BC-01B36D7D5E29}" destId="{2F82A5C8-17EF-4911-A9F4-50304118A16E}" srcOrd="1" destOrd="0" presId="urn:microsoft.com/office/officeart/2005/8/layout/list1"/>
    <dgm:cxn modelId="{8BDB57CE-D188-4E52-A159-F2A517C57EC8}" srcId="{93F007C0-1400-41EF-8F9D-E2F582C4C49F}" destId="{421B6027-60FC-43F3-936E-1B014FAFC030}" srcOrd="1" destOrd="0" parTransId="{BCC6CDEE-94D5-4208-AD36-2CA8379F1741}" sibTransId="{DBFE70CE-C4C2-4FC5-A98F-8970B49893A3}"/>
    <dgm:cxn modelId="{97ABA5CE-4D7E-4CD6-9A2A-5AFC07B122CC}" type="presOf" srcId="{421B6027-60FC-43F3-936E-1B014FAFC030}" destId="{20E66B65-5635-45B8-8833-505BFD48E9E7}" srcOrd="1" destOrd="0" presId="urn:microsoft.com/office/officeart/2005/8/layout/list1"/>
    <dgm:cxn modelId="{185783E0-F0D9-45DF-853E-8E7307D59EDE}" srcId="{93F007C0-1400-41EF-8F9D-E2F582C4C49F}" destId="{9970E64B-5911-4444-8FAF-E884A905A1F9}" srcOrd="3" destOrd="0" parTransId="{BFE651CC-8FA4-4132-96BC-003679F2DFA1}" sibTransId="{9ABF6E13-A0A0-4834-955F-1E62CC37E00E}"/>
    <dgm:cxn modelId="{E4102DEA-A609-41DB-9A15-410B1EA5589D}" type="presOf" srcId="{D1FCA6AB-F54A-4414-86C8-12FC60E22308}" destId="{FE6EA133-ED1C-4E11-9B17-6BAFFF136689}" srcOrd="1" destOrd="0" presId="urn:microsoft.com/office/officeart/2005/8/layout/list1"/>
    <dgm:cxn modelId="{8E1CBEEF-A0F4-4D52-8FB7-F7D9F40B6FF0}" srcId="{93F007C0-1400-41EF-8F9D-E2F582C4C49F}" destId="{BFE1E154-16A2-46A3-96BC-01B36D7D5E29}" srcOrd="0" destOrd="0" parTransId="{5C88A22E-CDC6-493D-A150-340C9FA6426F}" sibTransId="{89DA2DDF-810E-4D55-8ABF-D537B4270EC8}"/>
    <dgm:cxn modelId="{AE789005-21BF-4229-9293-73A79AE9456F}" type="presParOf" srcId="{EE981230-E908-425C-962F-0FF75B67FE6A}" destId="{5A6F6C3C-4F2A-469D-BA80-7FF97CD6D543}" srcOrd="0" destOrd="0" presId="urn:microsoft.com/office/officeart/2005/8/layout/list1"/>
    <dgm:cxn modelId="{C04C5B58-EAAD-43C7-997C-EF2F2D7C81E5}" type="presParOf" srcId="{5A6F6C3C-4F2A-469D-BA80-7FF97CD6D543}" destId="{A5AC1030-589D-41B8-9290-E146AADE7364}" srcOrd="0" destOrd="0" presId="urn:microsoft.com/office/officeart/2005/8/layout/list1"/>
    <dgm:cxn modelId="{76E0D82A-01EF-4756-AD10-47B048B163BF}" type="presParOf" srcId="{5A6F6C3C-4F2A-469D-BA80-7FF97CD6D543}" destId="{2F82A5C8-17EF-4911-A9F4-50304118A16E}" srcOrd="1" destOrd="0" presId="urn:microsoft.com/office/officeart/2005/8/layout/list1"/>
    <dgm:cxn modelId="{E5B0EE04-A4F6-4765-9D0A-510791C2AF52}" type="presParOf" srcId="{EE981230-E908-425C-962F-0FF75B67FE6A}" destId="{E10E6017-3E5F-40A0-83D0-9D54DF9BD374}" srcOrd="1" destOrd="0" presId="urn:microsoft.com/office/officeart/2005/8/layout/list1"/>
    <dgm:cxn modelId="{BCB455A6-E0D0-49B2-8054-C0CBDEB2AE40}" type="presParOf" srcId="{EE981230-E908-425C-962F-0FF75B67FE6A}" destId="{0EF18623-1F1D-4F67-B5F8-A9EC0698453C}" srcOrd="2" destOrd="0" presId="urn:microsoft.com/office/officeart/2005/8/layout/list1"/>
    <dgm:cxn modelId="{FB4BB85C-D9B4-48C1-9D3A-565B3CA2564C}" type="presParOf" srcId="{EE981230-E908-425C-962F-0FF75B67FE6A}" destId="{EBAAC686-0947-4F2F-A2D5-C9409DB554D6}" srcOrd="3" destOrd="0" presId="urn:microsoft.com/office/officeart/2005/8/layout/list1"/>
    <dgm:cxn modelId="{B9ED1424-88F7-4781-99D0-2F6B0D19943A}" type="presParOf" srcId="{EE981230-E908-425C-962F-0FF75B67FE6A}" destId="{CC861A04-0A2E-4607-A4DC-872F2E0B0B83}" srcOrd="4" destOrd="0" presId="urn:microsoft.com/office/officeart/2005/8/layout/list1"/>
    <dgm:cxn modelId="{07136AFD-823A-4E07-86F1-A0229BE47E48}" type="presParOf" srcId="{CC861A04-0A2E-4607-A4DC-872F2E0B0B83}" destId="{80C35C7A-576D-46C1-AB08-A3FD56FD5912}" srcOrd="0" destOrd="0" presId="urn:microsoft.com/office/officeart/2005/8/layout/list1"/>
    <dgm:cxn modelId="{67ED2A83-B32A-4448-8C9E-FE599921CF96}" type="presParOf" srcId="{CC861A04-0A2E-4607-A4DC-872F2E0B0B83}" destId="{20E66B65-5635-45B8-8833-505BFD48E9E7}" srcOrd="1" destOrd="0" presId="urn:microsoft.com/office/officeart/2005/8/layout/list1"/>
    <dgm:cxn modelId="{2C00FD03-44A0-4C44-A66E-4144F2F4B023}" type="presParOf" srcId="{EE981230-E908-425C-962F-0FF75B67FE6A}" destId="{015A2E59-161E-4D49-849B-5EABCCC979C3}" srcOrd="5" destOrd="0" presId="urn:microsoft.com/office/officeart/2005/8/layout/list1"/>
    <dgm:cxn modelId="{1687358D-A54D-4275-AB3C-EABDD9082B47}" type="presParOf" srcId="{EE981230-E908-425C-962F-0FF75B67FE6A}" destId="{E7C74F88-424D-4456-BE12-C7CCE8144369}" srcOrd="6" destOrd="0" presId="urn:microsoft.com/office/officeart/2005/8/layout/list1"/>
    <dgm:cxn modelId="{11481850-6F1E-487C-A9A5-3B3C9F5B6B03}" type="presParOf" srcId="{EE981230-E908-425C-962F-0FF75B67FE6A}" destId="{8FCEE6F4-C17E-4FE2-A5DB-FA4275A1683F}" srcOrd="7" destOrd="0" presId="urn:microsoft.com/office/officeart/2005/8/layout/list1"/>
    <dgm:cxn modelId="{1EA717F0-54C3-45EC-B42B-04E22B9736B5}" type="presParOf" srcId="{EE981230-E908-425C-962F-0FF75B67FE6A}" destId="{42D7EC90-6552-4DB5-AAF1-3AD7772837DC}" srcOrd="8" destOrd="0" presId="urn:microsoft.com/office/officeart/2005/8/layout/list1"/>
    <dgm:cxn modelId="{164BB957-2CB1-45A4-B758-CA823E219765}" type="presParOf" srcId="{42D7EC90-6552-4DB5-AAF1-3AD7772837DC}" destId="{E9D5383D-0A3A-44EA-B78D-775511460F4A}" srcOrd="0" destOrd="0" presId="urn:microsoft.com/office/officeart/2005/8/layout/list1"/>
    <dgm:cxn modelId="{496E5C14-B0B1-4C7A-88B9-1FA2B4F8AD6F}" type="presParOf" srcId="{42D7EC90-6552-4DB5-AAF1-3AD7772837DC}" destId="{FE6EA133-ED1C-4E11-9B17-6BAFFF136689}" srcOrd="1" destOrd="0" presId="urn:microsoft.com/office/officeart/2005/8/layout/list1"/>
    <dgm:cxn modelId="{16EDCD68-87A4-469C-874A-CD7EE9602C3E}" type="presParOf" srcId="{EE981230-E908-425C-962F-0FF75B67FE6A}" destId="{2910D0A2-3B26-426D-A731-188B4D099653}" srcOrd="9" destOrd="0" presId="urn:microsoft.com/office/officeart/2005/8/layout/list1"/>
    <dgm:cxn modelId="{7579D934-8F95-496E-99D8-CA6A77387B58}" type="presParOf" srcId="{EE981230-E908-425C-962F-0FF75B67FE6A}" destId="{0D6707DF-D8E9-4F5B-BBB5-CE254918EA10}" srcOrd="10" destOrd="0" presId="urn:microsoft.com/office/officeart/2005/8/layout/list1"/>
    <dgm:cxn modelId="{F789B311-D3FE-4BFB-A944-CDD3FC4D235A}" type="presParOf" srcId="{EE981230-E908-425C-962F-0FF75B67FE6A}" destId="{9B436D0B-5BD3-41F4-9975-345CCA1C158E}" srcOrd="11" destOrd="0" presId="urn:microsoft.com/office/officeart/2005/8/layout/list1"/>
    <dgm:cxn modelId="{F348D3E0-650E-46FD-B262-B68815CED5E7}" type="presParOf" srcId="{EE981230-E908-425C-962F-0FF75B67FE6A}" destId="{9661EDBB-4689-4F5A-B23E-98A6E1F09231}" srcOrd="12" destOrd="0" presId="urn:microsoft.com/office/officeart/2005/8/layout/list1"/>
    <dgm:cxn modelId="{97A494EA-F830-425F-82AE-26E4F7AB0BA6}" type="presParOf" srcId="{9661EDBB-4689-4F5A-B23E-98A6E1F09231}" destId="{731CA90E-9288-457C-BE86-85CACF002358}" srcOrd="0" destOrd="0" presId="urn:microsoft.com/office/officeart/2005/8/layout/list1"/>
    <dgm:cxn modelId="{92E49E82-C181-4BD5-977C-20BF7868F022}" type="presParOf" srcId="{9661EDBB-4689-4F5A-B23E-98A6E1F09231}" destId="{66C96A2B-7843-453E-A024-585B855BEECE}" srcOrd="1" destOrd="0" presId="urn:microsoft.com/office/officeart/2005/8/layout/list1"/>
    <dgm:cxn modelId="{92DA1DB0-7CCB-4ADA-8289-206D9AA9518A}" type="presParOf" srcId="{EE981230-E908-425C-962F-0FF75B67FE6A}" destId="{6DE4193B-A288-4380-9BBC-7E064C254F39}" srcOrd="13" destOrd="0" presId="urn:microsoft.com/office/officeart/2005/8/layout/list1"/>
    <dgm:cxn modelId="{07B679DA-8E16-48B3-A35E-EEB9DB1B36CD}" type="presParOf" srcId="{EE981230-E908-425C-962F-0FF75B67FE6A}" destId="{8E89B82A-73E0-4E33-9D03-C50CA3A296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18623-1F1D-4F67-B5F8-A9EC0698453C}">
      <dsp:nvSpPr>
        <dsp:cNvPr id="0" name=""/>
        <dsp:cNvSpPr/>
      </dsp:nvSpPr>
      <dsp:spPr>
        <a:xfrm>
          <a:off x="0" y="1335019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2A5C8-17EF-4911-A9F4-50304118A16E}">
      <dsp:nvSpPr>
        <dsp:cNvPr id="0" name=""/>
        <dsp:cNvSpPr/>
      </dsp:nvSpPr>
      <dsp:spPr>
        <a:xfrm>
          <a:off x="333341" y="1054579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Kommunens</a:t>
          </a:r>
          <a:r>
            <a:rPr lang="en-US" sz="1900" kern="1200" dirty="0"/>
            <a:t> </a:t>
          </a:r>
          <a:r>
            <a:rPr lang="en-US" sz="1900" kern="1200" dirty="0" err="1"/>
            <a:t>PensionärsRåd</a:t>
          </a:r>
          <a:r>
            <a:rPr lang="en-US" sz="1900" kern="1200" dirty="0"/>
            <a:t> (KPR)</a:t>
          </a:r>
        </a:p>
      </dsp:txBody>
      <dsp:txXfrm>
        <a:off x="360721" y="1081959"/>
        <a:ext cx="4612023" cy="506120"/>
      </dsp:txXfrm>
    </dsp:sp>
    <dsp:sp modelId="{E7C74F88-424D-4456-BE12-C7CCE8144369}">
      <dsp:nvSpPr>
        <dsp:cNvPr id="0" name=""/>
        <dsp:cNvSpPr/>
      </dsp:nvSpPr>
      <dsp:spPr>
        <a:xfrm>
          <a:off x="0" y="219686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66B65-5635-45B8-8833-505BFD48E9E7}">
      <dsp:nvSpPr>
        <dsp:cNvPr id="0" name=""/>
        <dsp:cNvSpPr/>
      </dsp:nvSpPr>
      <dsp:spPr>
        <a:xfrm>
          <a:off x="333341" y="1916420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Regionens</a:t>
          </a:r>
          <a:r>
            <a:rPr lang="en-US" sz="1900" kern="1200" dirty="0"/>
            <a:t> </a:t>
          </a:r>
          <a:r>
            <a:rPr lang="en-US" sz="1900" kern="1200" dirty="0" err="1"/>
            <a:t>Pensionärsråd</a:t>
          </a:r>
          <a:r>
            <a:rPr lang="en-US" sz="1900" kern="1200" dirty="0"/>
            <a:t> (RPR)</a:t>
          </a:r>
        </a:p>
      </dsp:txBody>
      <dsp:txXfrm>
        <a:off x="360721" y="1943800"/>
        <a:ext cx="4612023" cy="506120"/>
      </dsp:txXfrm>
    </dsp:sp>
    <dsp:sp modelId="{0D6707DF-D8E9-4F5B-BBB5-CE254918EA10}">
      <dsp:nvSpPr>
        <dsp:cNvPr id="0" name=""/>
        <dsp:cNvSpPr/>
      </dsp:nvSpPr>
      <dsp:spPr>
        <a:xfrm>
          <a:off x="0" y="305870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A133-ED1C-4E11-9B17-6BAFFF136689}">
      <dsp:nvSpPr>
        <dsp:cNvPr id="0" name=""/>
        <dsp:cNvSpPr/>
      </dsp:nvSpPr>
      <dsp:spPr>
        <a:xfrm>
          <a:off x="333341" y="2778260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Regeringens</a:t>
          </a:r>
          <a:r>
            <a:rPr lang="en-US" sz="1900" kern="1200" dirty="0"/>
            <a:t> </a:t>
          </a:r>
          <a:r>
            <a:rPr lang="en-US" sz="1900" kern="1200" dirty="0" err="1"/>
            <a:t>Pensionärskommitté</a:t>
          </a:r>
          <a:r>
            <a:rPr lang="en-US" sz="1900" kern="1200" dirty="0"/>
            <a:t> (RPK)</a:t>
          </a:r>
        </a:p>
      </dsp:txBody>
      <dsp:txXfrm>
        <a:off x="360721" y="2805640"/>
        <a:ext cx="4612023" cy="506120"/>
      </dsp:txXfrm>
    </dsp:sp>
    <dsp:sp modelId="{8E89B82A-73E0-4E33-9D03-C50CA3A29637}">
      <dsp:nvSpPr>
        <dsp:cNvPr id="0" name=""/>
        <dsp:cNvSpPr/>
      </dsp:nvSpPr>
      <dsp:spPr>
        <a:xfrm>
          <a:off x="0" y="392054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A2B-7843-453E-A024-585B855BEECE}">
      <dsp:nvSpPr>
        <dsp:cNvPr id="0" name=""/>
        <dsp:cNvSpPr/>
      </dsp:nvSpPr>
      <dsp:spPr>
        <a:xfrm>
          <a:off x="333341" y="3640100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Socialstyrelsens</a:t>
          </a:r>
          <a:r>
            <a:rPr lang="en-US" sz="1900" kern="1200" dirty="0"/>
            <a:t> </a:t>
          </a:r>
          <a:r>
            <a:rPr lang="en-US" sz="1900" kern="1200" dirty="0" err="1"/>
            <a:t>äldreråd</a:t>
          </a:r>
          <a:endParaRPr lang="en-US" sz="1900" kern="1200" dirty="0"/>
        </a:p>
      </dsp:txBody>
      <dsp:txXfrm>
        <a:off x="360721" y="3667480"/>
        <a:ext cx="4612023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CDB3E-A513-4E9F-A107-0442F4C31804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9E1A9-189D-4465-90DD-E4FF8BF0C6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91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regler-och-riktlinjer/nationella-riktlinjer/riktlinjer-och-utvarderingar/palliativ-vard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E1A9-189D-4465-90DD-E4FF8BF0C65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89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Nationella riktlinjer: palliativ vård – Socialstyrelsen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E1A9-189D-4465-90DD-E4FF8BF0C65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33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069A6-96BC-C162-6472-9669C06D7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30D799-F8C6-FF3C-1913-D81105D52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9A9122C-B478-8B02-73AE-B3A66BCC8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www.socialstyrelsen.se/kunskapsstod-och-regler/regler-och-riktlinjer/nationella-riktlinjer/riktlinjer-och-utvarderingar/palliativ-vard/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808F3D-A3E4-D267-D7E3-2195F3715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E1A9-189D-4465-90DD-E4FF8BF0C65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41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FC4AA1-16B6-35B7-EA09-8450482E6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F425902-8598-56D2-2BC0-554750EBE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A9BCDB-16D7-9213-7658-7554327D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71CFE6-CB14-EFB8-4285-C4C3C922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982A02-5153-E865-3768-48C5C91E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00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6C631-FFC4-7B1D-4590-E12E1859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875947-393B-7B1C-B18C-32B7A3DE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C63B3C-3150-CD0D-A118-9F9A4E59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2B8BC1-BFF9-0D25-2796-F5536A3F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F2371-F8BA-2A62-CF82-1F4C4960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1D0C3BC-7776-7C05-EB5E-458CB000E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1C1CED-4FD5-9E3A-E1BA-91218A20E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DC6478-BA10-B43E-3F8D-69816A52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6C00FB-C200-BF74-23CE-CE111B4D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FD45A2-1CD3-787B-A758-D5A8F058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17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FE7FD-9A8A-433A-65AB-EB404194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F32BC2-77D6-B55E-2EDF-3495C229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BBFC3-08FF-207E-DB83-4B67F029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833F6-7B89-CCE4-EF51-162C9D7A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1FA3EB-E861-6EE9-C51A-1CDF8626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32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59AF3-811A-E907-38DD-59599E0B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77CD77-2B52-6D64-75E8-34D43C58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53C08-6CCD-566A-473A-D36430D8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3301CA-40F5-FCD1-724D-41500A55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C4657E-A2AE-CA9D-2C72-064C0822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77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CC42E-5CCE-B79D-39AE-B1CD2199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FE5CB1-41D2-465D-4E7C-4F529EFB1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CE73DE-B0B0-6D43-4C8A-E1426503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08DACB-3B22-2D03-62CF-DB28082B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D4D5F8-A964-1110-3FA5-67ECE802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990DE2-E0E7-0BA4-8F76-F0F3A2A7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67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F0FF1E-9560-CFEE-B731-DC87814E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C286-2AA5-C73E-A520-C6BA273C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663B176-BD53-76AC-25F1-8834C8D7C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E757900-125E-C571-11BB-18307F299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8E5904-770B-F408-D4D3-E7BF7B893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DFC15AE-7DD1-7B5C-E32F-42B70D00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CB2EFCA-4739-8699-B737-16D9BF92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EC591C1-E5B5-7A5C-6430-E635526C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35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DA77B-35C2-3D8A-7BF5-544C3E65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370D10-E798-57C6-A895-F6E37F76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270327-B0D1-C21E-74EC-47C48A27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2331E5-5042-BA8B-D7A6-8E673E40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59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476F2C-9A4C-7A78-9DF7-D98F3D28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EF95E3-E25D-48C7-FFF2-CA715EE1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6165A1-B02A-54DB-E95E-5EA75B3D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77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8C2417-6B9F-7A81-D29F-68E2400F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D815E0-D741-7BA6-F1B4-5153E98F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529E67-7080-7B62-47C7-12BE8E536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1D768D-208A-351E-8E20-F2B131A6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66CFB5-B0CA-8FBE-9C31-B515766A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9D271F-4466-058D-84E0-2985C2BE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4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C0F00-78C9-9EAB-DF16-1F7AA759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1CA27C6-8386-7639-887F-4A02C116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8BB724-FB3A-AC6E-40DA-396E3BB19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460764-7E22-A075-9752-A6DA9ACD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63F174-C585-972C-2C23-CA76F213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3F996BE-FC1B-9855-F082-DB82AEF5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6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6B88CE6-48C1-FDB9-87E2-603244AD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1C5677-1B8C-9248-2148-2CFEF040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7EC094-FDCE-0326-D1D9-C792E3F7B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F8416-6036-494E-A1C5-DD6E61B1E892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F41947-1FBC-7BE8-760A-1BF730041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9AC9CB-7C31-69C1-27AB-F79B3583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52B9D-1303-4539-A083-2194C4D224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6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14AB8F7-91AD-44A9-9115-EEC16513B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42" y="694944"/>
            <a:ext cx="6824110" cy="545548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7B29D12-BD08-FEF9-6021-F7801893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1510" cy="8726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F75E158-2DF3-50F7-6806-0C9608194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89" y="9143"/>
            <a:ext cx="1091510" cy="8726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04A21CC-EE95-9D40-78A5-6A38328E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5400"/>
            <a:ext cx="1091510" cy="8726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72C071D-9086-10FF-9880-EFB5D748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89" y="5976257"/>
            <a:ext cx="1091510" cy="8726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7F55691-D9C7-03B6-6DB1-83918026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26" y="694943"/>
            <a:ext cx="1091510" cy="872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7F6ED0B-0250-85F5-956D-565EAD583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26" y="5431100"/>
            <a:ext cx="1091510" cy="872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8EE97A1-9F69-0A21-0935-05D3CB99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522" y="1313905"/>
            <a:ext cx="1091510" cy="8726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F926AD-C604-9CD5-EC0C-6488EE96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64" y="4861558"/>
            <a:ext cx="1091510" cy="8726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AEF3AC7-E8FA-AAD8-22CB-C735E5D1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79" y="694943"/>
            <a:ext cx="1091510" cy="8726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011D858-E652-2CA6-48DD-3A9198072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197" y="1262742"/>
            <a:ext cx="1091510" cy="8726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00ED2F1-4570-9153-671D-7E843C43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979" y="5431100"/>
            <a:ext cx="1091510" cy="8726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384DF11-E441-91AE-7C84-D59C4F04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197" y="4861558"/>
            <a:ext cx="1091510" cy="8726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1133681-8902-4B95-F7D9-EBEF7AE47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37" y="2992699"/>
            <a:ext cx="1091510" cy="8726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6E86E60-0CC0-EDB2-F05F-74632428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952" y="2992699"/>
            <a:ext cx="1091510" cy="8726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46F466B-90E9-9080-6CAA-A4BDFAF4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2992699"/>
            <a:ext cx="1091510" cy="8726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CBFCD5F-0734-AAC6-139B-488C4D6C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2992699"/>
            <a:ext cx="1091510" cy="872600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DE92E62E-3A57-3E46-0B84-74A72B085D79}"/>
              </a:ext>
            </a:extLst>
          </p:cNvPr>
          <p:cNvSpPr txBox="1"/>
          <p:nvPr/>
        </p:nvSpPr>
        <p:spPr>
          <a:xfrm>
            <a:off x="1521610" y="6286999"/>
            <a:ext cx="914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... i över 50 år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376BF69-3F87-C8BD-37B1-DD4F005D0185}"/>
              </a:ext>
            </a:extLst>
          </p:cNvPr>
          <p:cNvSpPr txBox="1"/>
          <p:nvPr/>
        </p:nvSpPr>
        <p:spPr>
          <a:xfrm>
            <a:off x="1521611" y="47337"/>
            <a:ext cx="914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En pensionärsförening på kristen grund ...</a:t>
            </a:r>
          </a:p>
        </p:txBody>
      </p:sp>
    </p:spTree>
    <p:extLst>
      <p:ext uri="{BB962C8B-B14F-4D97-AF65-F5344CB8AC3E}">
        <p14:creationId xmlns:p14="http://schemas.microsoft.com/office/powerpoint/2010/main" val="40776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6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3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8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3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8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3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3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86F1A0A-706E-47A1-73B2-E565AEDC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2AB6693-C4CA-0A13-66F8-CACFA28EE574}"/>
              </a:ext>
            </a:extLst>
          </p:cNvPr>
          <p:cNvSpPr txBox="1"/>
          <p:nvPr/>
        </p:nvSpPr>
        <p:spPr>
          <a:xfrm rot="21115291">
            <a:off x="477968" y="1975493"/>
            <a:ext cx="355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Dessa förändringar har RPG arbetat för på riksnivå: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12652BF-B02B-7A0D-687C-9F9B783E8F4A}"/>
              </a:ext>
            </a:extLst>
          </p:cNvPr>
          <p:cNvSpPr txBox="1"/>
          <p:nvPr/>
        </p:nvSpPr>
        <p:spPr>
          <a:xfrm>
            <a:off x="4937760" y="126636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Tiotandvården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4D2C2A9-2655-F3A8-BE4E-CBFC03FDFBBE}"/>
              </a:ext>
            </a:extLst>
          </p:cNvPr>
          <p:cNvSpPr txBox="1"/>
          <p:nvPr/>
        </p:nvSpPr>
        <p:spPr>
          <a:xfrm>
            <a:off x="4937760" y="358822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Gasen i pensionssystemet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EBF2B5-5A91-B96C-C8D2-246FEB3B78A9}"/>
              </a:ext>
            </a:extLst>
          </p:cNvPr>
          <p:cNvSpPr txBox="1"/>
          <p:nvPr/>
        </p:nvSpPr>
        <p:spPr>
          <a:xfrm>
            <a:off x="4937760" y="1944044"/>
            <a:ext cx="576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för alla som är 67 år och äldre betalar endast 10 % av referenspriset på vissa behandlingar.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F65959C-7EED-ADF7-6A70-9A0DDAA4134A}"/>
              </a:ext>
            </a:extLst>
          </p:cNvPr>
          <p:cNvSpPr txBox="1"/>
          <p:nvPr/>
        </p:nvSpPr>
        <p:spPr>
          <a:xfrm>
            <a:off x="4937760" y="4219746"/>
            <a:ext cx="692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innebär att överskott i inkomstpensionssystemet ska delas ut till pensionärer när ekonomin är god, vilket ger dem högre pensioner.</a:t>
            </a:r>
          </a:p>
        </p:txBody>
      </p:sp>
    </p:spTree>
    <p:extLst>
      <p:ext uri="{BB962C8B-B14F-4D97-AF65-F5344CB8AC3E}">
        <p14:creationId xmlns:p14="http://schemas.microsoft.com/office/powerpoint/2010/main" val="25594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C8655-FFEF-AB52-F100-A5A3CDFB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974DC15-288A-1ED1-ECD6-8079F805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AAC5F18-A38F-D099-D3F3-49200DA31CD2}"/>
              </a:ext>
            </a:extLst>
          </p:cNvPr>
          <p:cNvSpPr txBox="1"/>
          <p:nvPr/>
        </p:nvSpPr>
        <p:spPr>
          <a:xfrm rot="21115291">
            <a:off x="477968" y="1975493"/>
            <a:ext cx="355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Även dessa förändringar har RPG arbetat för på riksnivå: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1F92BD2-0779-112C-B39C-DDBEC906D9BE}"/>
              </a:ext>
            </a:extLst>
          </p:cNvPr>
          <p:cNvSpPr txBox="1"/>
          <p:nvPr/>
        </p:nvSpPr>
        <p:spPr>
          <a:xfrm>
            <a:off x="4937760" y="126636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Språkkrav i äldreomsorgen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6DFE129-1815-A9A1-A20F-DF1877ED0434}"/>
              </a:ext>
            </a:extLst>
          </p:cNvPr>
          <p:cNvSpPr txBox="1"/>
          <p:nvPr/>
        </p:nvSpPr>
        <p:spPr>
          <a:xfrm>
            <a:off x="4937760" y="357341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Palliativ vård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5257625-E599-12D8-C31A-EDE1CE80A11A}"/>
              </a:ext>
            </a:extLst>
          </p:cNvPr>
          <p:cNvSpPr txBox="1"/>
          <p:nvPr/>
        </p:nvSpPr>
        <p:spPr>
          <a:xfrm>
            <a:off x="4937760" y="1944044"/>
            <a:ext cx="576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personalen måste ha goda kunskaper i svenska för att säkerställa trygg och säker vård. Börjar gälla 1 juli 2026.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7931E46-A89B-13A9-5723-6FD7FF3A44C6}"/>
              </a:ext>
            </a:extLst>
          </p:cNvPr>
          <p:cNvSpPr txBox="1"/>
          <p:nvPr/>
        </p:nvSpPr>
        <p:spPr>
          <a:xfrm>
            <a:off x="4937760" y="4219746"/>
            <a:ext cx="692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nya riktlinjer i slutet av 2026. Ge palliativ vård till fler, även samtidigt med livsförlängande behandling. </a:t>
            </a:r>
          </a:p>
        </p:txBody>
      </p:sp>
    </p:spTree>
    <p:extLst>
      <p:ext uri="{BB962C8B-B14F-4D97-AF65-F5344CB8AC3E}">
        <p14:creationId xmlns:p14="http://schemas.microsoft.com/office/powerpoint/2010/main" val="3068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1368A-8A09-200E-2F12-46940E3A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4D5E46C-A3EF-FE89-FE3C-02CF5453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09EF09C-766F-BEE8-C414-05F20ADE160D}"/>
              </a:ext>
            </a:extLst>
          </p:cNvPr>
          <p:cNvSpPr txBox="1"/>
          <p:nvPr/>
        </p:nvSpPr>
        <p:spPr>
          <a:xfrm rot="21115291">
            <a:off x="477968" y="2529490"/>
            <a:ext cx="355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RPG driver även frågor som ...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33EC3FD-C925-4437-115D-3E14984AF8B2}"/>
              </a:ext>
            </a:extLst>
          </p:cNvPr>
          <p:cNvSpPr txBox="1"/>
          <p:nvPr/>
        </p:nvSpPr>
        <p:spPr>
          <a:xfrm>
            <a:off x="4937760" y="126636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Kontanthantering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211D3B7-D2A2-CA15-BD4F-57E832669DE4}"/>
              </a:ext>
            </a:extLst>
          </p:cNvPr>
          <p:cNvSpPr txBox="1"/>
          <p:nvPr/>
        </p:nvSpPr>
        <p:spPr>
          <a:xfrm>
            <a:off x="4937760" y="357341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Digitalisering med hänsyn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4393F29-594C-311E-73FE-DDAEFC219FB8}"/>
              </a:ext>
            </a:extLst>
          </p:cNvPr>
          <p:cNvSpPr txBox="1"/>
          <p:nvPr/>
        </p:nvSpPr>
        <p:spPr>
          <a:xfrm>
            <a:off x="4937760" y="1944044"/>
            <a:ext cx="5762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det är viktigt att kontanterna finns kvar då inte alla hanterar digitala betalningar.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8400CEC-5FBD-8088-FD69-09FC4344394B}"/>
              </a:ext>
            </a:extLst>
          </p:cNvPr>
          <p:cNvSpPr txBox="1"/>
          <p:nvPr/>
        </p:nvSpPr>
        <p:spPr>
          <a:xfrm>
            <a:off x="4937760" y="4219746"/>
            <a:ext cx="692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även om digitaliseringen gör livet enklare för många människor, känner en stor del av befolkningen inte sig bekväm med digital teknik.</a:t>
            </a:r>
          </a:p>
        </p:txBody>
      </p:sp>
    </p:spTree>
    <p:extLst>
      <p:ext uri="{BB962C8B-B14F-4D97-AF65-F5344CB8AC3E}">
        <p14:creationId xmlns:p14="http://schemas.microsoft.com/office/powerpoint/2010/main" val="20307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539DD9-E654-FF5A-E904-954EF06E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E4F42C6-777D-90B9-B5C8-1CBADE2D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8A272BF-F482-8D4F-4D66-2FE604817AEC}"/>
              </a:ext>
            </a:extLst>
          </p:cNvPr>
          <p:cNvSpPr txBox="1"/>
          <p:nvPr/>
        </p:nvSpPr>
        <p:spPr>
          <a:xfrm rot="21115291">
            <a:off x="476907" y="1960479"/>
            <a:ext cx="3772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>
                <a:solidFill>
                  <a:schemeClr val="accent6">
                    <a:lumMod val="75000"/>
                  </a:schemeClr>
                </a:solidFill>
              </a:rPr>
              <a:t>Denna förändring </a:t>
            </a:r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har RPG arbetat för i Kumla Kommun: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6723382-63B3-AEB1-6CE8-C63D4A8044D3}"/>
              </a:ext>
            </a:extLst>
          </p:cNvPr>
          <p:cNvSpPr txBox="1"/>
          <p:nvPr/>
        </p:nvSpPr>
        <p:spPr>
          <a:xfrm>
            <a:off x="4937760" y="126636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</a:rPr>
              <a:t>Minutstyrningen i hemtjänsten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83DD69-5F3A-8574-ADEC-DB4E01881B96}"/>
              </a:ext>
            </a:extLst>
          </p:cNvPr>
          <p:cNvSpPr txBox="1"/>
          <p:nvPr/>
        </p:nvSpPr>
        <p:spPr>
          <a:xfrm>
            <a:off x="4937760" y="1944044"/>
            <a:ext cx="6570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– pensionärsorganisationerna i Kumla, däribland </a:t>
            </a:r>
            <a:r>
              <a:rPr lang="sv-SE" sz="2400" b="1" dirty="0"/>
              <a:t>RPG</a:t>
            </a:r>
            <a:r>
              <a:rPr lang="sv-SE" sz="2400" dirty="0"/>
              <a:t>, har arbetat för att få bort minutstyrningen i hemtjänsten. Efter en begränsad testperiod med gott resultat har nu </a:t>
            </a:r>
            <a:r>
              <a:rPr lang="sv-SE" sz="2400" b="1" dirty="0"/>
              <a:t>minutstyrningen i hemtjänsten tagits bort i hela kommunen</a:t>
            </a:r>
            <a:r>
              <a:rPr lang="sv-S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B0B9FFF-B884-03EB-EFC3-9DDBE34DE43C}"/>
              </a:ext>
            </a:extLst>
          </p:cNvPr>
          <p:cNvSpPr txBox="1"/>
          <p:nvPr/>
        </p:nvSpPr>
        <p:spPr>
          <a:xfrm>
            <a:off x="1542834" y="2354996"/>
            <a:ext cx="876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RPG är en ideell och obunden pensionärsorganisation med en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kristen värdegrund 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och är öppen för alla.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D363591-D43F-2911-D061-06F1F6CE4FEF}"/>
              </a:ext>
            </a:extLst>
          </p:cNvPr>
          <p:cNvSpPr txBox="1"/>
          <p:nvPr/>
        </p:nvSpPr>
        <p:spPr>
          <a:xfrm>
            <a:off x="1542834" y="1007522"/>
            <a:ext cx="8972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6">
                    <a:lumMod val="75000"/>
                  </a:schemeClr>
                </a:solidFill>
              </a:rPr>
              <a:t>Välkommen till RPG!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73505E-68BE-CADB-A78C-72027E0D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DB9D927-80EF-AD52-D073-D8C77E9D06FB}"/>
              </a:ext>
            </a:extLst>
          </p:cNvPr>
          <p:cNvSpPr txBox="1"/>
          <p:nvPr/>
        </p:nvSpPr>
        <p:spPr>
          <a:xfrm>
            <a:off x="1542834" y="3429000"/>
            <a:ext cx="730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Verksamheten syftar till gemenskap och påverkan i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viktiga samhällsfrågor som rör äldre i Sverige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27E9ABF-CCBC-6F8B-2BEF-0A7409F847A5}"/>
              </a:ext>
            </a:extLst>
          </p:cNvPr>
          <p:cNvSpPr txBox="1"/>
          <p:nvPr/>
        </p:nvSpPr>
        <p:spPr>
          <a:xfrm>
            <a:off x="1542834" y="4503004"/>
            <a:ext cx="826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Bli medlem idag. 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Fråga vilket erbjudande som finns för nya medlemmar.</a:t>
            </a:r>
          </a:p>
        </p:txBody>
      </p:sp>
    </p:spTree>
    <p:extLst>
      <p:ext uri="{BB962C8B-B14F-4D97-AF65-F5344CB8AC3E}">
        <p14:creationId xmlns:p14="http://schemas.microsoft.com/office/powerpoint/2010/main" val="42573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ADB4AD-0E4F-E192-AB34-D98648D7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44" y="1213164"/>
            <a:ext cx="4852111" cy="4431671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3280B50E-7267-9F2F-1ADC-895B3605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5A728F5-9272-B469-247D-5DBE7801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6D89838-60D0-6AD0-4425-464AE561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22" y="0"/>
            <a:ext cx="4639755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CD4AD1B-3C68-6242-1AF3-B63AB566781B}"/>
              </a:ext>
            </a:extLst>
          </p:cNvPr>
          <p:cNvSpPr txBox="1"/>
          <p:nvPr/>
        </p:nvSpPr>
        <p:spPr>
          <a:xfrm rot="21115291">
            <a:off x="477968" y="2529490"/>
            <a:ext cx="355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Här finns RPG:s föreningar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E69F43-E79C-9F48-9CFC-422A7AE25007}"/>
              </a:ext>
            </a:extLst>
          </p:cNvPr>
          <p:cNvSpPr txBox="1"/>
          <p:nvPr/>
        </p:nvSpPr>
        <p:spPr>
          <a:xfrm rot="21115291">
            <a:off x="8759241" y="1899452"/>
            <a:ext cx="312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Över 10 000 medlemmar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F02B621-1293-95D8-C73D-B2B4DF77546F}"/>
              </a:ext>
            </a:extLst>
          </p:cNvPr>
          <p:cNvSpPr txBox="1"/>
          <p:nvPr/>
        </p:nvSpPr>
        <p:spPr>
          <a:xfrm rot="21115291">
            <a:off x="8759240" y="3343443"/>
            <a:ext cx="312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Över 110</a:t>
            </a:r>
          </a:p>
          <a:p>
            <a:r>
              <a:rPr lang="sv-SE" sz="3600" b="1" dirty="0">
                <a:solidFill>
                  <a:schemeClr val="accent6">
                    <a:lumMod val="75000"/>
                  </a:schemeClr>
                </a:solidFill>
              </a:rPr>
              <a:t>föreningar</a:t>
            </a:r>
          </a:p>
        </p:txBody>
      </p:sp>
    </p:spTree>
    <p:extLst>
      <p:ext uri="{BB962C8B-B14F-4D97-AF65-F5344CB8AC3E}">
        <p14:creationId xmlns:p14="http://schemas.microsoft.com/office/powerpoint/2010/main" val="35124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08F96-DE09-4473-DE54-C1346E418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F36DA55-8E22-573E-D035-6EDDA68BE196}"/>
              </a:ext>
            </a:extLst>
          </p:cNvPr>
          <p:cNvSpPr txBox="1"/>
          <p:nvPr/>
        </p:nvSpPr>
        <p:spPr>
          <a:xfrm>
            <a:off x="1542833" y="1985664"/>
            <a:ext cx="876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RPG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 bildades för drygt 50 år sedan för att ett pensionärsförbund på kristen grund skulle finnas.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2E228B4-F4A0-69CB-A2B8-2962E173D1BE}"/>
              </a:ext>
            </a:extLst>
          </p:cNvPr>
          <p:cNvSpPr txBox="1"/>
          <p:nvPr/>
        </p:nvSpPr>
        <p:spPr>
          <a:xfrm>
            <a:off x="1542831" y="860042"/>
            <a:ext cx="841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6">
                    <a:lumMod val="75000"/>
                  </a:schemeClr>
                </a:solidFill>
              </a:rPr>
              <a:t>RPG – på kristen grund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39F1D7-8416-FBA1-E88C-033519FB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43D3A39-DB1D-8E73-75FD-A7DF2EE95FDF}"/>
              </a:ext>
            </a:extLst>
          </p:cNvPr>
          <p:cNvSpPr txBox="1"/>
          <p:nvPr/>
        </p:nvSpPr>
        <p:spPr>
          <a:xfrm>
            <a:off x="1542832" y="3030488"/>
            <a:ext cx="857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RPG:s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 föreningar finns i nästan hela landet och kan komplettera församlingens verksamhet bland seniorer.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31E67FF-B61A-B11E-4999-BCAC1111C1FB}"/>
              </a:ext>
            </a:extLst>
          </p:cNvPr>
          <p:cNvSpPr txBox="1"/>
          <p:nvPr/>
        </p:nvSpPr>
        <p:spPr>
          <a:xfrm>
            <a:off x="1542831" y="4750804"/>
            <a:ext cx="826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Har du ingen </a:t>
            </a: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RPG-förening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 i din närhet, tala med oss så kanske vi kan hjälpa dig att starta upp en grupp.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2F60E2-A790-6347-761D-C0E8488500C8}"/>
              </a:ext>
            </a:extLst>
          </p:cNvPr>
          <p:cNvSpPr txBox="1"/>
          <p:nvPr/>
        </p:nvSpPr>
        <p:spPr>
          <a:xfrm>
            <a:off x="1542832" y="4075312"/>
            <a:ext cx="826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RPG</a:t>
            </a:r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 är öppen för alla.</a:t>
            </a:r>
          </a:p>
        </p:txBody>
      </p:sp>
    </p:spTree>
    <p:extLst>
      <p:ext uri="{BB962C8B-B14F-4D97-AF65-F5344CB8AC3E}">
        <p14:creationId xmlns:p14="http://schemas.microsoft.com/office/powerpoint/2010/main" val="571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687A5C5-389D-8645-7DF6-DC21ACBE6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9091" r="3074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45AF21C-B9D4-9F57-4DAC-A1A61D9B3D37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RPG arbetar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för gemenskap ...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2B8382-F301-15E6-DBC0-F876FD1A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6FCBC1C-1215-9E11-9A38-238C995F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7" r="14975" b="224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4CC9300-E967-D87D-7C32-484D1CFAB283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... och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med påverkan!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8871EE3-B431-7B97-2E69-587CE1EAF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4F5D2DE-3835-1819-8472-4FAB82651103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Här påverkar RPG:</a:t>
            </a:r>
          </a:p>
        </p:txBody>
      </p:sp>
      <p:graphicFrame>
        <p:nvGraphicFramePr>
          <p:cNvPr id="20" name="textruta 2">
            <a:extLst>
              <a:ext uri="{FF2B5EF4-FFF2-40B4-BE49-F238E27FC236}">
                <a16:creationId xmlns:a16="http://schemas.microsoft.com/office/drawing/2014/main" id="{484B7155-C994-10B6-B502-27CC91D87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43080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A169F122-AD7B-AA9B-43CE-68EA1B1A2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F82A5C8-17EF-4911-A9F4-50304118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EF18623-1F1D-4F67-B5F8-A9EC06984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0E66B65-5635-45B8-8833-505BFD48E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7C74F88-424D-4456-BE12-C7CCE814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E6EA133-ED1C-4E11-9B17-6BAFFF136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D6707DF-D8E9-4F5B-BBB5-CE254918E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6C96A2B-7843-453E-A024-585B855BE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E89B82A-73E0-4E33-9D03-C50CA3A29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F7C2FC-E682-F7B1-2D2A-21557BAC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59" y="4050604"/>
            <a:ext cx="2192618" cy="72799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78502A4-5F08-C895-C3D1-857AA419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77" y="139772"/>
            <a:ext cx="2805444" cy="22427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373F3D4-5555-436E-E9C9-33B12DE2E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21" y="4050604"/>
            <a:ext cx="1740192" cy="74611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A14FC3-8E13-016F-C097-6797FFD88B49}"/>
              </a:ext>
            </a:extLst>
          </p:cNvPr>
          <p:cNvSpPr txBox="1"/>
          <p:nvPr/>
        </p:nvSpPr>
        <p:spPr>
          <a:xfrm>
            <a:off x="2871533" y="2637045"/>
            <a:ext cx="644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samverkar bland annat med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9688C-9986-F80C-2F6C-AA65F60F6CC2}"/>
              </a:ext>
            </a:extLst>
          </p:cNvPr>
          <p:cNvSpPr txBox="1"/>
          <p:nvPr/>
        </p:nvSpPr>
        <p:spPr>
          <a:xfrm>
            <a:off x="3373810" y="5563948"/>
            <a:ext cx="544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i påverkansarbetet.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13642A-CCF6-6193-5D85-918BEE73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90" y="0"/>
            <a:ext cx="1091510" cy="872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22CF6B5-188B-7541-5005-068BF52A7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903" y="4004725"/>
            <a:ext cx="1740193" cy="7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414</Words>
  <Application>Microsoft Office PowerPoint</Application>
  <PresentationFormat>Bredbild</PresentationFormat>
  <Paragraphs>49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Kent Andersson</dc:creator>
  <cp:lastModifiedBy>Kent Andersson</cp:lastModifiedBy>
  <cp:revision>2</cp:revision>
  <dcterms:created xsi:type="dcterms:W3CDTF">2026-05-30T14:58:14Z</dcterms:created>
  <dcterms:modified xsi:type="dcterms:W3CDTF">2026-06-23T16:39:51Z</dcterms:modified>
</cp:coreProperties>
</file>